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69A55-2936-4485-83AB-EFBED638F9F5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3B1FC-6BAD-438C-96BF-30B3892287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673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B1FC-6BAD-438C-96BF-30B3892287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309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B1FC-6BAD-438C-96BF-30B38922876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30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281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792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697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411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099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16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244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603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78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394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644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6E586-9935-4AF4-B5BA-AB429315DBCC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47119-5B0C-464B-A6B2-458990AF8D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527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779912" y="2812384"/>
            <a:ext cx="51125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0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Этнофестиваль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Терисакканская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весна -2015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692696"/>
            <a:ext cx="5100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6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071934" y="1071546"/>
            <a:ext cx="464347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мая 2015 года в селе Терисаккан Улытауского района Карагандинской области прошел этнофестиваль «Терисакканская весна», в котором приняли участие наши студенты КЭУК, специальности «Туризм»: гр.Тур-21к – Рыстай А.М., Жиенкулова Ж.Б., Жакупова А.Г., Рахымбай А, Смаилова А. и гр. Тур-14с – Абильдина М.А., Геращенко В.В., Дорченко Е.Д., Жандильдина А.Е., Копбаева С.Ж., Кантрабаева А.С., Зыкова Д.В. под руководством к.г.н., доцента Жетписова С.У.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F:\САЙТ\улытау\IMG_4421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928670"/>
            <a:ext cx="3143272" cy="2357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G:\САЙТ\улытау\IMG-20150504-WA002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429000"/>
            <a:ext cx="3214710" cy="241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1934" y="214290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фестиваль – уникальное явление в степном пространстве Евразии, только в селе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Терисаккан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сохранился древний обычай кочевников «Бие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байлау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Цель: развитие туризма Улытауского района, Карагандинской области.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Для гостей праздника есть прекрасная возможность не только наблюдать, но и участвовать вместе с жителями села в национальных играх и состязаниях. Наши студенты участвовали в следующих национальных обрядах: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току», «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Киіз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басу», «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Баутоқу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национальных играх: «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Асык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ату», «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Садақ ату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Найзалақтыру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к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онцертной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программе сельского ансамбля, которые отражены в фотоматериалах</a:t>
            </a: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Студенты с радостью поделились с нами своими впечатлениями от поездки в Улытау. Они благодарят ректора университета А.Б. Аймагамбетова за предоставленную возможность принять участие в данном фестивале.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F:\САЙТ\улытау\IMG_4373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428604"/>
            <a:ext cx="3143272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G:\САЙТ\улытау\IMG-20150504-WA001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071810"/>
            <a:ext cx="3167064" cy="279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779912" y="2812384"/>
            <a:ext cx="51125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42852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/>
              <a:t>	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«Терісаққан көктемі - 2015» этнофестивалі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692696"/>
            <a:ext cx="5100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16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000496" y="1071546"/>
            <a:ext cx="464347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2-ші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мамыр 2015 жылы Қарағанды облысында Ұлытау ауданы Терісаққан  ауылында «Терісаққан көктемі» этнофестивалі өтті, онда біздің университеттен, «Туризм» мамандығының Тур-21к тобының студенттері – Рыстай А.М., Жиенкулова Ж.Б., Жакупова А.Г., Рахымбай А, Смаилова А. және Тур-14с тобының студенттері – Абильдина М.А., Геращенко В.В., Дорченко Е.Д., Жандильдина А.Е., Копбаева С.Ж., Кантрабаева А.С., Зыкова Д.В. г.ғ.к., доцент С.У Жетписовтың жетекшілігімен қатысу мүмкіндігіне ие болды.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F:\САЙТ\улытау\IMG_4421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928670"/>
            <a:ext cx="3143272" cy="2357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G:\САЙТ\улытау\IMG-20150504-WA002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429000"/>
            <a:ext cx="3214710" cy="2419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1934" y="214290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Бұл фестиваль – Еуразияның дала кеңістігіндегі орын алған ғажайып құбылыс, тек аталмыш ауылда ғана көшпелі қазақ халқының ежелгі дәстүрлері сақталған. Фестиваль мақсаты: Қарағанды облысында Ұлытау ауданында туризмді дамыту.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Мейрамның қонақтары ауылда ондағы тұрғындармен бірге ұлттық ойындар мен салттарды тамашалауға және қатысуғада мүмкіндіктері болды. Біздің студенттер кееліс ұлттық ойындар мен салттарға белсенді қатысты: «Ши тоқу», «Киіз басу», «Бау тоқу», «Асык ату», «Садақ ату», «Найза лақтыру» және де ауыл ансамбльінің концерттік бағдарламасында өнерлерін көрсетті.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Сапардан оралған соң, студенттер қуана-қуана әсерлерімен бөлісті. Және де олар осы фестивальға қатысуға мүмкіндік берген университет ректоры А.Б.Аймагамбетовке алғыстарын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білді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ді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/>
              <a:t> </a:t>
            </a:r>
            <a:endParaRPr lang="ru-RU" dirty="0"/>
          </a:p>
        </p:txBody>
      </p:sp>
      <p:pic>
        <p:nvPicPr>
          <p:cNvPr id="5" name="Рисунок 4" descr="F:\САЙТ\улытау\IMG_4373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14348" y="428604"/>
            <a:ext cx="3143272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G:\САЙТ\улытау\IMG-20150504-WA001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071810"/>
            <a:ext cx="3167064" cy="279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340</Words>
  <Application>Microsoft Office PowerPoint</Application>
  <PresentationFormat>Экран (4:3)</PresentationFormat>
  <Paragraphs>20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KEU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www.PHILka.RU</cp:lastModifiedBy>
  <cp:revision>11</cp:revision>
  <dcterms:created xsi:type="dcterms:W3CDTF">2015-01-06T08:28:39Z</dcterms:created>
  <dcterms:modified xsi:type="dcterms:W3CDTF">2015-05-05T17:45:19Z</dcterms:modified>
</cp:coreProperties>
</file>